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(8-10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4E8485-34F9-41BD-8D6F-C39F9761AC9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accent5">
                    <a:lumMod val="50000"/>
                  </a:schemeClr>
                </a:solidFill>
              </a:rPr>
              <a:t>3rd International Conference on Advancing Knowledge from Multidisciplinary Perspectives in Engineering &amp; Technology(ICAKMPET-22)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8" name="Picture 2" descr="D:\IFERP\iferp logo.png">
            <a:extLst>
              <a:ext uri="{FF2B5EF4-FFF2-40B4-BE49-F238E27FC236}">
                <a16:creationId xmlns:a16="http://schemas.microsoft.com/office/drawing/2014/main" id="{AC588C88-D0EA-4D51-A877-59A663E93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49" y="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Text&#10;&#10;Description automatically generated with low confidence">
            <a:extLst>
              <a:ext uri="{FF2B5EF4-FFF2-40B4-BE49-F238E27FC236}">
                <a16:creationId xmlns:a16="http://schemas.microsoft.com/office/drawing/2014/main" id="{58BB793A-AF08-4F80-9EE6-8D559509FB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489" y="68216"/>
            <a:ext cx="1904762" cy="6349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0" y="6400800"/>
            <a:ext cx="4724400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Respective Conference Name and Venue.</a:t>
            </a:r>
          </a:p>
        </p:txBody>
      </p:sp>
      <p:pic>
        <p:nvPicPr>
          <p:cNvPr id="8" name="Picture 2" descr="D:\IFERP\iferp logo.png">
            <a:extLst>
              <a:ext uri="{FF2B5EF4-FFF2-40B4-BE49-F238E27FC236}">
                <a16:creationId xmlns:a16="http://schemas.microsoft.com/office/drawing/2014/main" id="{B2494E34-EE69-49F1-8939-09214F8F6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49" y="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Text&#10;&#10;Description automatically generated with low confidence">
            <a:extLst>
              <a:ext uri="{FF2B5EF4-FFF2-40B4-BE49-F238E27FC236}">
                <a16:creationId xmlns:a16="http://schemas.microsoft.com/office/drawing/2014/main" id="{2EB03917-43CB-468C-BA40-EED697CAC6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489" y="68216"/>
            <a:ext cx="1904762" cy="63492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326FCE1-911A-4873-8F46-837FF53B6C9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accent5">
                    <a:lumMod val="50000"/>
                  </a:schemeClr>
                </a:solidFill>
              </a:rPr>
              <a:t>3rd International Conference on Advancing Knowledge from Multidisciplinary Perspectives in Engineering &amp; Technology(ICAKMPET-22)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22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Respective Conference Name and Venue.</a:t>
            </a:r>
          </a:p>
        </p:txBody>
      </p:sp>
      <p:pic>
        <p:nvPicPr>
          <p:cNvPr id="8" name="Picture 2" descr="D:\IFERP\iferp logo.png">
            <a:extLst>
              <a:ext uri="{FF2B5EF4-FFF2-40B4-BE49-F238E27FC236}">
                <a16:creationId xmlns:a16="http://schemas.microsoft.com/office/drawing/2014/main" id="{D66E93CA-6B92-40D4-9DB3-B4A8C264A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49" y="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Text&#10;&#10;Description automatically generated with low confidence">
            <a:extLst>
              <a:ext uri="{FF2B5EF4-FFF2-40B4-BE49-F238E27FC236}">
                <a16:creationId xmlns:a16="http://schemas.microsoft.com/office/drawing/2014/main" id="{6D2563EE-1A19-4A58-9CA0-1C150DDC55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489" y="68216"/>
            <a:ext cx="1904762" cy="63492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850D4B2-CC04-4863-8E6A-671C81EC025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accent5">
                    <a:lumMod val="50000"/>
                  </a:schemeClr>
                </a:solidFill>
              </a:rPr>
              <a:t>3rd International Conference on Advancing Knowledge from Multidisciplinary Perspectives in Engineering &amp; Technology(ICAKMPET-22)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pic>
        <p:nvPicPr>
          <p:cNvPr id="7" name="Picture 2" descr="D:\IFERP\iferp logo.png">
            <a:extLst>
              <a:ext uri="{FF2B5EF4-FFF2-40B4-BE49-F238E27FC236}">
                <a16:creationId xmlns:a16="http://schemas.microsoft.com/office/drawing/2014/main" id="{902037B3-5E03-4DA1-9E7A-E7A56A4B0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49" y="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AEC97695-B1A5-484C-B1BA-92C18CE5DE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489" y="68216"/>
            <a:ext cx="1904762" cy="63492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DCE9E90-21E3-4B0A-B373-C7BB21669BC8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accent5">
                    <a:lumMod val="50000"/>
                  </a:schemeClr>
                </a:solidFill>
              </a:rPr>
              <a:t>3rd International Conference on Advancing Knowledge from Multidisciplinary Perspectives in Engineering &amp; Technology(ICAKMPET-22)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pic>
        <p:nvPicPr>
          <p:cNvPr id="7" name="Picture 2" descr="D:\IFERP\iferp logo.png">
            <a:extLst>
              <a:ext uri="{FF2B5EF4-FFF2-40B4-BE49-F238E27FC236}">
                <a16:creationId xmlns:a16="http://schemas.microsoft.com/office/drawing/2014/main" id="{134461EC-8ED0-4905-B733-212719EC7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49" y="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Text&#10;&#10;Description automatically generated with low confidence">
            <a:extLst>
              <a:ext uri="{FF2B5EF4-FFF2-40B4-BE49-F238E27FC236}">
                <a16:creationId xmlns:a16="http://schemas.microsoft.com/office/drawing/2014/main" id="{64624021-5AA5-4F2D-BC3E-8631DD4F73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489" y="68216"/>
            <a:ext cx="1904762" cy="63492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93FD211-4BE0-4F9F-8789-41A9B63F187A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accent5">
                    <a:lumMod val="50000"/>
                  </a:schemeClr>
                </a:solidFill>
              </a:rPr>
              <a:t>3rd International Conference on Advancing Knowledge from Multidisciplinary Perspectives in Engineering &amp; Technology(ICAKMPET-22)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pic>
        <p:nvPicPr>
          <p:cNvPr id="7" name="Picture 2" descr="D:\IFERP\iferp logo.png">
            <a:extLst>
              <a:ext uri="{FF2B5EF4-FFF2-40B4-BE49-F238E27FC236}">
                <a16:creationId xmlns:a16="http://schemas.microsoft.com/office/drawing/2014/main" id="{5DB289F0-4C39-417E-B56A-52FA71B13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49" y="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Text&#10;&#10;Description automatically generated with low confidence">
            <a:extLst>
              <a:ext uri="{FF2B5EF4-FFF2-40B4-BE49-F238E27FC236}">
                <a16:creationId xmlns:a16="http://schemas.microsoft.com/office/drawing/2014/main" id="{01A1619A-5620-489F-866E-4525F80C9C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489" y="68216"/>
            <a:ext cx="1904762" cy="63492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C4164AF-92A7-470E-8830-74A97D91E773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accent5">
                    <a:lumMod val="50000"/>
                  </a:schemeClr>
                </a:solidFill>
              </a:rPr>
              <a:t>3rd International Conference on Advancing Knowledge from Multidisciplinary Perspectives in Engineering &amp; Technology(ICAKMPET-22)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pic>
        <p:nvPicPr>
          <p:cNvPr id="6" name="Picture 2" descr="D:\IFERP\iferp logo.png">
            <a:extLst>
              <a:ext uri="{FF2B5EF4-FFF2-40B4-BE49-F238E27FC236}">
                <a16:creationId xmlns:a16="http://schemas.microsoft.com/office/drawing/2014/main" id="{76FF2C91-BFE3-44AB-8A7D-6C3AB7B59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49" y="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Text&#10;&#10;Description automatically generated with low confidence">
            <a:extLst>
              <a:ext uri="{FF2B5EF4-FFF2-40B4-BE49-F238E27FC236}">
                <a16:creationId xmlns:a16="http://schemas.microsoft.com/office/drawing/2014/main" id="{AB601B0B-8C77-44EF-B8A7-0B8F155C69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489" y="68216"/>
            <a:ext cx="1904762" cy="63492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F1528F7-E0AE-4E42-B347-B195E5471CE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accent5">
                    <a:lumMod val="50000"/>
                  </a:schemeClr>
                </a:solidFill>
              </a:rPr>
              <a:t>3rd International Conference on Advancing Knowledge from Multidisciplinary Perspectives in Engineering &amp; Technology(ICAKMPET-22)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pic>
        <p:nvPicPr>
          <p:cNvPr id="9" name="Picture 2" descr="D:\IFERP\iferp logo.png">
            <a:extLst>
              <a:ext uri="{FF2B5EF4-FFF2-40B4-BE49-F238E27FC236}">
                <a16:creationId xmlns:a16="http://schemas.microsoft.com/office/drawing/2014/main" id="{EC7F09C3-D988-4DDC-B821-5522C1245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49" y="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Text&#10;&#10;Description automatically generated with low confidence">
            <a:extLst>
              <a:ext uri="{FF2B5EF4-FFF2-40B4-BE49-F238E27FC236}">
                <a16:creationId xmlns:a16="http://schemas.microsoft.com/office/drawing/2014/main" id="{5391F39D-9339-4AB7-95B9-5DB62BED25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489" y="68216"/>
            <a:ext cx="1904762" cy="63492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CC7587D-BFB3-4FB3-A102-8FCE45E0CF8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accent5">
                    <a:lumMod val="50000"/>
                  </a:schemeClr>
                </a:solidFill>
              </a:rPr>
              <a:t>3rd International Conference on Advancing Knowledge from Multidisciplinary Perspectives in Engineering &amp; Technology(ICAKMPET-22)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225</Words>
  <Application>Microsoft Office PowerPoint</Application>
  <PresentationFormat>On-screen Show (4:3)</PresentationFormat>
  <Paragraphs>28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IT-Support</cp:lastModifiedBy>
  <cp:revision>27</cp:revision>
  <dcterms:created xsi:type="dcterms:W3CDTF">2017-12-21T10:51:09Z</dcterms:created>
  <dcterms:modified xsi:type="dcterms:W3CDTF">2022-03-16T10:34:21Z</dcterms:modified>
</cp:coreProperties>
</file>